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72" r:id="rId2"/>
    <p:sldId id="267" r:id="rId3"/>
    <p:sldId id="257" r:id="rId4"/>
    <p:sldId id="271" r:id="rId5"/>
    <p:sldId id="256" r:id="rId6"/>
    <p:sldId id="258" r:id="rId7"/>
    <p:sldId id="260" r:id="rId8"/>
    <p:sldId id="261" r:id="rId9"/>
    <p:sldId id="268" r:id="rId10"/>
    <p:sldId id="262" r:id="rId11"/>
    <p:sldId id="265" r:id="rId12"/>
    <p:sldId id="270" r:id="rId13"/>
    <p:sldId id="269" r:id="rId14"/>
    <p:sldId id="266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3ADEF-1AA2-4E77-A504-14BEFCA4054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50726-B2AF-44A8-A35F-C8B726ABC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F898E-60B5-4CEB-8905-D25499013D2E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C872-32D9-41BB-9EE1-B83D3B157F1A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8A200-1CE8-4BC4-8401-30AF9EB54F0B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CDD6-9DE3-4B5E-B0E8-F23B602C91DE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7CB9-D34E-40A1-95CD-91D7A618A77A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D6E4B-32E4-4E44-8248-0F26BB5802AF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61E61-45C6-432D-8365-717DE6B2B6B1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BD6E4-4645-4646-95A9-28BB8F91CD3D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8C6E5-5382-4012-87CF-601A0DF0F4C1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47936-86EB-42C4-B57F-3E361A5D05B7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4120-B310-4B10-9C67-65FD583FF3D4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43358-145C-4045-B038-D17921350BD3}" type="datetime1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76;&#1083;&#1103;%20&#1080;&#1085;&#1090;&#1077;&#1088;&#1085;&#1077;&#1090;\&#1074;&#1099;&#1095;&#1080;&#1090;&#1072;&#1085;&#1080;&#1077;%20%20&#1076;&#1088;&#1086;&#1073;&#1077;&#1081;\&#1084;&#1072;&#1096;&#1072;2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76;&#1083;&#1103;%20&#1080;&#1085;&#1090;&#1077;&#1088;&#1085;&#1077;&#1090;\&#1074;&#1099;&#1095;&#1080;&#1090;&#1072;&#1085;&#1080;&#1077;%20%20&#1076;&#1088;&#1086;&#1073;&#1077;&#1081;\&#1084;&#1072;&#1096;&#1072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к уроку «Вычитание дробей»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Автор:</a:t>
            </a:r>
          </a:p>
          <a:p>
            <a:r>
              <a:rPr lang="ru-RU" dirty="0" smtClean="0"/>
              <a:t>Гапеева Татьяна Николаевна, учитель математики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500042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МКОУ Мосальская средняя общеобразовательная школа №2 г.Мосальска Калужской области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одставка &quot;Маша и Медведь. Доска с цифрами&quot; - купить в интер…"/>
          <p:cNvPicPr>
            <a:picLocks noChangeAspect="1" noChangeArrowheads="1"/>
          </p:cNvPicPr>
          <p:nvPr/>
        </p:nvPicPr>
        <p:blipFill>
          <a:blip r:embed="rId2"/>
          <a:srcRect t="17647" b="27451"/>
          <a:stretch>
            <a:fillRect/>
          </a:stretch>
        </p:blipFill>
        <p:spPr bwMode="auto">
          <a:xfrm>
            <a:off x="0" y="0"/>
            <a:ext cx="9238464" cy="5429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000108"/>
            <a:ext cx="4357718" cy="29289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При вычитании дробей с одинаковыми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знаменателями из числителя уменьшаемого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вычитают числитель вычитаемого, а знаменатель переписывают. 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5643578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Учебник, </a:t>
            </a:r>
            <a:r>
              <a:rPr lang="ru-RU" sz="2800" dirty="0" err="1" smtClean="0"/>
              <a:t>стр</a:t>
            </a:r>
            <a:r>
              <a:rPr lang="ru-RU" sz="2800" dirty="0" smtClean="0"/>
              <a:t> 191-192</a:t>
            </a:r>
          </a:p>
          <a:p>
            <a:r>
              <a:rPr lang="ru-RU" sz="2800" dirty="0" smtClean="0"/>
              <a:t>№ 865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одставка &quot;Маша и Медведь. Доска с цифрами&quot; - купить в интер…"/>
          <p:cNvPicPr>
            <a:picLocks noChangeAspect="1" noChangeArrowheads="1"/>
          </p:cNvPicPr>
          <p:nvPr/>
        </p:nvPicPr>
        <p:blipFill>
          <a:blip r:embed="rId2"/>
          <a:srcRect t="17647" b="27451"/>
          <a:stretch>
            <a:fillRect/>
          </a:stretch>
        </p:blipFill>
        <p:spPr bwMode="auto">
          <a:xfrm>
            <a:off x="0" y="0"/>
            <a:ext cx="9715568" cy="50720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714356"/>
            <a:ext cx="5143504" cy="35719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При вычитании дробей с разными знаменателями надо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</a:rPr>
              <a:t>привести дроби к общему знаменателю, 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</a:rPr>
              <a:t> применить правило вычитания для дробей с одинаковыми знаменателями. 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5288340"/>
            <a:ext cx="835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№ 866 а) – е), № 868</a:t>
            </a:r>
          </a:p>
          <a:p>
            <a:r>
              <a:rPr lang="ru-RU" sz="3200" dirty="0" smtClean="0"/>
              <a:t>С.р. №869</a:t>
            </a:r>
          </a:p>
          <a:p>
            <a:r>
              <a:rPr lang="ru-RU" sz="3200" dirty="0" smtClean="0"/>
              <a:t>№ 874</a:t>
            </a:r>
            <a:endParaRPr lang="ru-RU" sz="3200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/>
          <a:srcRect l="2196" t="22461" r="27525" b="13086"/>
          <a:stretch>
            <a:fillRect/>
          </a:stretch>
        </p:blipFill>
        <p:spPr bwMode="auto">
          <a:xfrm>
            <a:off x="428596" y="0"/>
            <a:ext cx="821537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/>
          <a:srcRect l="2782" t="24609" r="28038" b="37305"/>
          <a:stretch>
            <a:fillRect/>
          </a:stretch>
        </p:blipFill>
        <p:spPr bwMode="auto">
          <a:xfrm>
            <a:off x="571472" y="4214818"/>
            <a:ext cx="7786742" cy="241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428860" y="1714488"/>
            <a:ext cx="21431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Домашнее задание</a:t>
            </a:r>
          </a:p>
          <a:p>
            <a:pPr algn="ctr">
              <a:buNone/>
            </a:pPr>
            <a:r>
              <a:rPr lang="ru-RU" dirty="0" smtClean="0"/>
              <a:t>П. 4.8, №866 ж)-м), 867,</a:t>
            </a:r>
          </a:p>
          <a:p>
            <a:pPr algn="ctr">
              <a:buNone/>
            </a:pPr>
            <a:r>
              <a:rPr lang="ru-RU" dirty="0" smtClean="0"/>
              <a:t>Придумать задачу с дробями для Маши, записать в тетрадь условие и решение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продолжите предложение: </a:t>
            </a:r>
          </a:p>
          <a:p>
            <a:r>
              <a:rPr lang="ru-RU" dirty="0" smtClean="0"/>
              <a:t>Сегодня на уроке я научился…</a:t>
            </a:r>
          </a:p>
          <a:p>
            <a:r>
              <a:rPr lang="ru-RU" dirty="0" smtClean="0"/>
              <a:t>Сегодня на уроке мне понравилось…</a:t>
            </a:r>
          </a:p>
          <a:p>
            <a:r>
              <a:rPr lang="ru-RU" dirty="0" smtClean="0"/>
              <a:t>Сегодня на уроке я повторил…</a:t>
            </a:r>
          </a:p>
          <a:p>
            <a:r>
              <a:rPr lang="ru-RU" dirty="0" smtClean="0"/>
              <a:t>Сегодня на уроке я закрепил…</a:t>
            </a:r>
          </a:p>
          <a:p>
            <a:r>
              <a:rPr lang="ru-RU" dirty="0" smtClean="0"/>
              <a:t>Сегодня на уроке я поставил себе оценку …</a:t>
            </a:r>
          </a:p>
          <a:p>
            <a:r>
              <a:rPr lang="ru-RU" dirty="0" smtClean="0"/>
              <a:t>Я должен повторить… </a:t>
            </a:r>
          </a:p>
          <a:p>
            <a:r>
              <a:rPr lang="ru-RU" dirty="0" smtClean="0"/>
              <a:t>Я запомнил…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pic>
        <p:nvPicPr>
          <p:cNvPr id="7" name="маша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142852"/>
            <a:ext cx="7935964" cy="5951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sha_i_medved_1_e_sentyabrya_1920x10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  <p:pic>
        <p:nvPicPr>
          <p:cNvPr id="7" name="маш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214290"/>
            <a:ext cx="7715304" cy="5786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196" t="12695" r="43448" b="30664"/>
          <a:stretch>
            <a:fillRect/>
          </a:stretch>
        </p:blipFill>
        <p:spPr bwMode="auto">
          <a:xfrm>
            <a:off x="277099" y="571480"/>
            <a:ext cx="853560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00042"/>
            <a:ext cx="6400800" cy="5286412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Заменить дробь равной ей дробью:</a:t>
            </a:r>
          </a:p>
          <a:p>
            <a:pPr marL="457200" indent="-457200">
              <a:buAutoNum type="arabicPeriod"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 smtClean="0"/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Найти сумму</a:t>
            </a:r>
          </a:p>
          <a:p>
            <a:pPr marL="457200" indent="-457200">
              <a:buAutoNum type="arabicPeriod"/>
            </a:pPr>
            <a:endParaRPr lang="ru-RU" sz="2400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071546"/>
            <a:ext cx="3524250" cy="74295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500306"/>
            <a:ext cx="2924175" cy="742950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178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500438"/>
            <a:ext cx="3143272" cy="669322"/>
          </a:xfrm>
          <a:prstGeom prst="rect">
            <a:avLst/>
          </a:prstGeom>
          <a:noFill/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7" y="4500570"/>
            <a:ext cx="3214710" cy="7429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14414" y="5500702"/>
            <a:ext cx="75724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3. </a:t>
            </a:r>
            <a:r>
              <a:rPr lang="ru-RU" sz="2400" dirty="0" smtClean="0"/>
              <a:t>Представить число 1 в виде дроби со знаменателями</a:t>
            </a:r>
          </a:p>
          <a:p>
            <a:r>
              <a:rPr lang="ru-RU" sz="2400" dirty="0" smtClean="0"/>
              <a:t>     4;  10; 11;</a:t>
            </a:r>
          </a:p>
          <a:p>
            <a:r>
              <a:rPr lang="ru-RU" sz="2400" dirty="0" smtClean="0"/>
              <a:t>     число 2 со знаменателями 4; 5; 11.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9e24f91bf93683f1cec35c5a37d65b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313968" cy="4429156"/>
          </a:xfrm>
        </p:spPr>
      </p:pic>
      <p:sp>
        <p:nvSpPr>
          <p:cNvPr id="5" name="TextBox 4"/>
          <p:cNvSpPr txBox="1"/>
          <p:nvPr/>
        </p:nvSpPr>
        <p:spPr>
          <a:xfrm>
            <a:off x="714348" y="507207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Волки получили задание от Медведя доставить ель для парты  Маше.  Найденная ель весила 72 кг. Волки распили ее на 9 равных частей.  На стол Медведь использовал 3 части, а на сиденье 2 части. Какую часть ели использовали для парты? Сколько весит парта?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429132"/>
            <a:ext cx="8043890" cy="169703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 школе Маша собрала портфель весом 3 кг, 1/6 веса занимали тетради и карандаши, 2/3 – учебники, остальная часть – игрушки. Какой вес занимали школьные принадлежности?</a:t>
            </a:r>
            <a:endParaRPr lang="ru-RU" dirty="0"/>
          </a:p>
        </p:txBody>
      </p:sp>
      <p:pic>
        <p:nvPicPr>
          <p:cNvPr id="4100" name="Picture 4" descr="мультфильм маша и медведь текс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28"/>
            <a:ext cx="6686550" cy="4086226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ayac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500042"/>
            <a:ext cx="5929374" cy="3952916"/>
          </a:xfrm>
        </p:spPr>
      </p:pic>
      <p:pic>
        <p:nvPicPr>
          <p:cNvPr id="7" name="Рисунок 6" descr="29251_fu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57166"/>
            <a:ext cx="6286544" cy="41434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0_98c68_9df74462_X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57166"/>
            <a:ext cx="6286512" cy="41434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1538" y="5000636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Вокруг дома Медведь посадил огород, 7/15 его занимали грядки с морковью. В первую ночь Зайка погрыз 1/15 часть моркови, во вторую ночь – 1/5 часть. Какую часть моркови погрыз Зайка? Какая часть моркови осталась?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одставка &quot;Маша и Медведь. Доска с цифрами&quot; - купить в интер…"/>
          <p:cNvPicPr>
            <a:picLocks noChangeAspect="1" noChangeArrowheads="1"/>
          </p:cNvPicPr>
          <p:nvPr/>
        </p:nvPicPr>
        <p:blipFill>
          <a:blip r:embed="rId2"/>
          <a:srcRect t="17647" b="27451"/>
          <a:stretch>
            <a:fillRect/>
          </a:stretch>
        </p:blipFill>
        <p:spPr bwMode="auto">
          <a:xfrm>
            <a:off x="0" y="0"/>
            <a:ext cx="9238464" cy="5429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928670"/>
            <a:ext cx="4357718" cy="30003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Вычитание дробей.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5643578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Учебник, </a:t>
            </a:r>
            <a:r>
              <a:rPr lang="ru-RU" sz="2800" dirty="0" err="1" smtClean="0"/>
              <a:t>стр</a:t>
            </a:r>
            <a:r>
              <a:rPr lang="ru-RU" sz="2800" dirty="0" smtClean="0"/>
              <a:t> 191-192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Гапеева Т.Н. МКОУ Мосальская средняя общеобразовательная школа №2 Калужской области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475</Words>
  <PresentationFormat>Экран (4:3)</PresentationFormat>
  <Paragraphs>52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к уроку «Вычитание дробей»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22</cp:revision>
  <dcterms:created xsi:type="dcterms:W3CDTF">2015-03-01T12:46:57Z</dcterms:created>
  <dcterms:modified xsi:type="dcterms:W3CDTF">2015-06-07T17:40:25Z</dcterms:modified>
</cp:coreProperties>
</file>